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5A4D02-1F20-470D-BE5C-38ECCF04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2370"/>
            <a:ext cx="9144000" cy="548640"/>
          </a:xfrm>
        </p:spPr>
        <p:txBody>
          <a:bodyPr>
            <a:normAutofit fontScale="90000"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EŞYA HUKUKU 11. HAFTA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35C35A-E581-49D0-B0D1-CFE2C8DD8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52025"/>
            <a:ext cx="9144000" cy="4937760"/>
          </a:xfrm>
        </p:spPr>
        <p:txBody>
          <a:bodyPr>
            <a:normAutofit fontScale="92500" lnSpcReduction="20000"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Taşınmaz Mülkiyetinin Kapsamı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I- Yatay kapsamı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II- Dikey kapsamı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III- Madde itibariyle kapsamı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Tx/>
              <a:buChar char="-"/>
              <a:tabLst/>
              <a:defRPr/>
            </a:pP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A- Yapılar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B80A"/>
              </a:buClr>
              <a:buSzTx/>
              <a:buFontTx/>
              <a:buChar char="-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Genel kural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B80A"/>
              </a:buClr>
              <a:buSzTx/>
              <a:buFontTx/>
              <a:buChar char="-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Haksız yapı 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B80A"/>
              </a:buClr>
              <a:buSzTx/>
              <a:buFontTx/>
              <a:buChar char="-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İstisnalar</a:t>
            </a:r>
          </a:p>
          <a:p>
            <a:pPr marL="1097280" marR="0" lvl="3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32D2E"/>
              </a:buClr>
              <a:buSzTx/>
              <a:buFontTx/>
              <a:buChar char="-"/>
              <a:tabLst/>
              <a:defRPr/>
            </a:pPr>
            <a:r>
              <a:rPr kumimoji="0" lang="tr-TR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Üst hakkı</a:t>
            </a:r>
          </a:p>
          <a:p>
            <a:pPr marL="1097280" marR="0" lvl="3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32D2E"/>
              </a:buClr>
              <a:buSzTx/>
              <a:buFontTx/>
              <a:buChar char="-"/>
              <a:tabLst/>
              <a:defRPr/>
            </a:pPr>
            <a:r>
              <a:rPr kumimoji="0" lang="tr-TR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Mecralar</a:t>
            </a:r>
          </a:p>
          <a:p>
            <a:pPr marL="1097280" marR="0" lvl="3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32D2E"/>
              </a:buClr>
              <a:buSzTx/>
              <a:buFontTx/>
              <a:buChar char="-"/>
              <a:tabLst/>
              <a:defRPr/>
            </a:pPr>
            <a:r>
              <a:rPr kumimoji="0" lang="tr-TR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Taşkın yapı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Tx/>
              <a:buChar char="-"/>
              <a:tabLst/>
              <a:defRPr/>
            </a:pP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B- Arazi üzerine dikilen fidanlar 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3891A7"/>
              </a:buClr>
              <a:buSzTx/>
              <a:buFontTx/>
              <a:buChar char="-"/>
              <a:tabLst/>
              <a:defRPr/>
            </a:pP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C- Arazideki kaynaklar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140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</Words>
  <Application>Microsoft Office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EŞYA HUKUKU 11.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9</cp:revision>
  <dcterms:created xsi:type="dcterms:W3CDTF">2020-09-30T08:59:54Z</dcterms:created>
  <dcterms:modified xsi:type="dcterms:W3CDTF">2020-09-30T12:48:06Z</dcterms:modified>
</cp:coreProperties>
</file>